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70" r:id="rId4"/>
    <p:sldId id="271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a, o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U, Y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3"/>
            <a:ext cx="3008313" cy="70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fais la fiche :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322A920C-9654-44E2-B319-7EC1746FA743}"/>
              </a:ext>
            </a:extLst>
          </p:cNvPr>
          <p:cNvSpPr txBox="1">
            <a:spLocks/>
          </p:cNvSpPr>
          <p:nvPr/>
        </p:nvSpPr>
        <p:spPr>
          <a:xfrm>
            <a:off x="6397588" y="969800"/>
            <a:ext cx="3816424" cy="538219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5400" dirty="0">
                <a:latin typeface="Cursive standard" pitchFamily="2" charset="0"/>
              </a:rPr>
              <a:t>C, E</a:t>
            </a:r>
          </a:p>
          <a:p>
            <a:pPr>
              <a:lnSpc>
                <a:spcPct val="150000"/>
              </a:lnSpc>
            </a:pPr>
            <a:r>
              <a:rPr lang="fr-FR" sz="5400" dirty="0">
                <a:latin typeface="Cursive standard" pitchFamily="2" charset="0"/>
              </a:rPr>
              <a:t>L, S</a:t>
            </a:r>
          </a:p>
          <a:p>
            <a:pPr>
              <a:lnSpc>
                <a:spcPct val="150000"/>
              </a:lnSpc>
            </a:pPr>
            <a:r>
              <a:rPr lang="fr-FR" sz="5400" dirty="0">
                <a:latin typeface="Cursive standard" pitchFamily="2" charset="0"/>
              </a:rPr>
              <a:t>U, Y</a:t>
            </a:r>
          </a:p>
          <a:p>
            <a:pPr>
              <a:lnSpc>
                <a:spcPct val="150000"/>
              </a:lnSpc>
            </a:pPr>
            <a:endParaRPr lang="fr-FR" sz="3600" dirty="0"/>
          </a:p>
          <a:p>
            <a:r>
              <a:rPr lang="fr-FR" sz="20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354D8C7-EFC7-4DDD-A448-3AD081C193A1}"/>
              </a:ext>
            </a:extLst>
          </p:cNvPr>
          <p:cNvSpPr txBox="1">
            <a:spLocks/>
          </p:cNvSpPr>
          <p:nvPr/>
        </p:nvSpPr>
        <p:spPr>
          <a:xfrm>
            <a:off x="6469596" y="46883"/>
            <a:ext cx="3008313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Je révise :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DB54996-D153-4F7E-A662-1C573C9ACB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950" t="30400" r="30313" b="19200"/>
          <a:stretch/>
        </p:blipFill>
        <p:spPr>
          <a:xfrm>
            <a:off x="1568255" y="1698928"/>
            <a:ext cx="3816424" cy="25922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568255" y="564431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9F876942-332D-4195-9864-CCF5FA739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7465" y="240290"/>
            <a:ext cx="3538736" cy="779462"/>
          </a:xfrm>
        </p:spPr>
        <p:txBody>
          <a:bodyPr>
            <a:noAutofit/>
          </a:bodyPr>
          <a:lstStyle/>
          <a:p>
            <a:r>
              <a:rPr lang="fr-FR" sz="3200" b="1" dirty="0"/>
              <a:t>J’écris une nouvelle page :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6B9D1ACA-804C-4568-8D60-A5DDE692182A}"/>
              </a:ext>
            </a:extLst>
          </p:cNvPr>
          <p:cNvSpPr txBox="1">
            <a:spLocks/>
          </p:cNvSpPr>
          <p:nvPr/>
        </p:nvSpPr>
        <p:spPr>
          <a:xfrm>
            <a:off x="6677268" y="4356863"/>
            <a:ext cx="3008313" cy="119251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J’écris 2 ou 3 phrases pour raconter ce qui lui manquait </a:t>
            </a:r>
            <a:r>
              <a:rPr lang="fr-FR" sz="2400"/>
              <a:t>sur Terre.</a:t>
            </a:r>
            <a:endParaRPr lang="fr-FR" sz="2400" i="1" dirty="0"/>
          </a:p>
          <a:p>
            <a:endParaRPr lang="fr-FR" sz="24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7142A68D-E667-4DA6-A012-F6C2B24F23A4}"/>
              </a:ext>
            </a:extLst>
          </p:cNvPr>
          <p:cNvSpPr txBox="1">
            <a:spLocks/>
          </p:cNvSpPr>
          <p:nvPr/>
        </p:nvSpPr>
        <p:spPr>
          <a:xfrm>
            <a:off x="1603234" y="5833027"/>
            <a:ext cx="8605736" cy="81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  <a:p>
            <a:pPr algn="ctr"/>
            <a:r>
              <a:rPr lang="fr-FR" sz="2000" i="1" dirty="0">
                <a:solidFill>
                  <a:srgbClr val="00B050"/>
                </a:solidFill>
              </a:rPr>
              <a:t>E5 J’améliore mes écrits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4A92975B-1AFD-4E65-9B74-4FD829609A11}"/>
              </a:ext>
            </a:extLst>
          </p:cNvPr>
          <p:cNvSpPr txBox="1">
            <a:spLocks/>
          </p:cNvSpPr>
          <p:nvPr/>
        </p:nvSpPr>
        <p:spPr>
          <a:xfrm>
            <a:off x="1747250" y="249265"/>
            <a:ext cx="4067286" cy="7704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/>
              <a:t>J’écris une nouvelle strophe du poème :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2A82FCB-772E-4279-9AD5-4D856341E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227" y="1019752"/>
            <a:ext cx="3328694" cy="46619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3713C93-640A-4EF8-B88F-B46B1C1C2BBA}"/>
              </a:ext>
            </a:extLst>
          </p:cNvPr>
          <p:cNvSpPr/>
          <p:nvPr/>
        </p:nvSpPr>
        <p:spPr>
          <a:xfrm>
            <a:off x="1819258" y="3384755"/>
            <a:ext cx="2952328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5CDA362-0B78-47CA-B8A9-E23288AB80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100" t="33201" r="36613" b="24800"/>
          <a:stretch/>
        </p:blipFill>
        <p:spPr>
          <a:xfrm>
            <a:off x="6522301" y="1440539"/>
            <a:ext cx="3318249" cy="242798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8170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71754BCC-B6E4-4AD7-B4D7-8C21B66EB604}"/>
              </a:ext>
            </a:extLst>
          </p:cNvPr>
          <p:cNvSpPr txBox="1">
            <a:spLocks/>
          </p:cNvSpPr>
          <p:nvPr/>
        </p:nvSpPr>
        <p:spPr>
          <a:xfrm>
            <a:off x="1547678" y="5830194"/>
            <a:ext cx="8605736" cy="81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  <a:p>
            <a:pPr algn="ctr"/>
            <a:r>
              <a:rPr lang="fr-FR" sz="2000" i="1" dirty="0">
                <a:solidFill>
                  <a:srgbClr val="00B050"/>
                </a:solidFill>
              </a:rPr>
              <a:t>E5 J’améliore mes écrits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D4999EA-380D-4D4B-B869-05785C5B03A8}"/>
              </a:ext>
            </a:extLst>
          </p:cNvPr>
          <p:cNvSpPr txBox="1">
            <a:spLocks/>
          </p:cNvSpPr>
          <p:nvPr/>
        </p:nvSpPr>
        <p:spPr>
          <a:xfrm>
            <a:off x="1691694" y="246431"/>
            <a:ext cx="8136904" cy="102145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Je fabrique  des phrases en utilisant des mots de la fiche « Autour du mot »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E590759-A720-4D2E-8E5D-DEE674736E50}"/>
              </a:ext>
            </a:extLst>
          </p:cNvPr>
          <p:cNvSpPr txBox="1"/>
          <p:nvPr/>
        </p:nvSpPr>
        <p:spPr>
          <a:xfrm>
            <a:off x="1547678" y="1509714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4944A"/>
                </a:solidFill>
              </a:rPr>
              <a:t>CE1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2 phrases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2 mots minimum de la fiche dans chaque phrase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0ED64F9-FCC8-4A20-AB39-4407B803A252}"/>
              </a:ext>
            </a:extLst>
          </p:cNvPr>
          <p:cNvSpPr txBox="1"/>
          <p:nvPr/>
        </p:nvSpPr>
        <p:spPr>
          <a:xfrm>
            <a:off x="6096000" y="1509713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9FC77E"/>
                </a:solidFill>
              </a:rPr>
              <a:t>CE2</a:t>
            </a:r>
            <a:endParaRPr lang="fr-F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3 phrases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/>
              <a:t>2 mots minimum de la fiche dans chaque phrase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3458DFE-3039-40BE-BDA3-7A2B59E21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0378" y="3756482"/>
            <a:ext cx="3156659" cy="206557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9397096-965A-4CDB-AFE4-73B2BF87A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254" y="3764623"/>
            <a:ext cx="3007106" cy="206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846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156</Words>
  <Application>Microsoft Office PowerPoint</Application>
  <PresentationFormat>Grand écran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une nouvelle page :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11</cp:revision>
  <dcterms:created xsi:type="dcterms:W3CDTF">2021-07-17T07:25:24Z</dcterms:created>
  <dcterms:modified xsi:type="dcterms:W3CDTF">2021-07-18T13:45:32Z</dcterms:modified>
</cp:coreProperties>
</file>